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1" r:id="rId6"/>
    <p:sldId id="262" r:id="rId7"/>
    <p:sldId id="263" r:id="rId8"/>
    <p:sldId id="264" r:id="rId9"/>
    <p:sldId id="26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FF889-BE81-4A20-89A1-45EB9BA0F481}" type="datetimeFigureOut">
              <a:rPr lang="en-GB" smtClean="0"/>
              <a:t>24/02/2017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1BA26-3C73-4E82-BE95-81EDB1B3F4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680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FF889-BE81-4A20-89A1-45EB9BA0F481}" type="datetimeFigureOut">
              <a:rPr lang="en-GB" smtClean="0"/>
              <a:t>24/02/2017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1BA26-3C73-4E82-BE95-81EDB1B3F4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291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FF889-BE81-4A20-89A1-45EB9BA0F481}" type="datetimeFigureOut">
              <a:rPr lang="en-GB" smtClean="0"/>
              <a:t>24/02/2017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1BA26-3C73-4E82-BE95-81EDB1B3F4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963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FF889-BE81-4A20-89A1-45EB9BA0F481}" type="datetimeFigureOut">
              <a:rPr lang="en-GB" smtClean="0"/>
              <a:t>24/02/2017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1BA26-3C73-4E82-BE95-81EDB1B3F4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2370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FF889-BE81-4A20-89A1-45EB9BA0F481}" type="datetimeFigureOut">
              <a:rPr lang="en-GB" smtClean="0"/>
              <a:t>24/02/2017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1BA26-3C73-4E82-BE95-81EDB1B3F4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566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FF889-BE81-4A20-89A1-45EB9BA0F481}" type="datetimeFigureOut">
              <a:rPr lang="en-GB" smtClean="0"/>
              <a:t>24/02/2017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1BA26-3C73-4E82-BE95-81EDB1B3F4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075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FF889-BE81-4A20-89A1-45EB9BA0F481}" type="datetimeFigureOut">
              <a:rPr lang="en-GB" smtClean="0"/>
              <a:t>24/02/2017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1BA26-3C73-4E82-BE95-81EDB1B3F4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176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FF889-BE81-4A20-89A1-45EB9BA0F481}" type="datetimeFigureOut">
              <a:rPr lang="en-GB" smtClean="0"/>
              <a:t>24/02/2017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1BA26-3C73-4E82-BE95-81EDB1B3F4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497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FF889-BE81-4A20-89A1-45EB9BA0F481}" type="datetimeFigureOut">
              <a:rPr lang="en-GB" smtClean="0"/>
              <a:t>24/02/2017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1BA26-3C73-4E82-BE95-81EDB1B3F4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9328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FF889-BE81-4A20-89A1-45EB9BA0F481}" type="datetimeFigureOut">
              <a:rPr lang="en-GB" smtClean="0"/>
              <a:t>24/02/2017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1BA26-3C73-4E82-BE95-81EDB1B3F4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75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FF889-BE81-4A20-89A1-45EB9BA0F481}" type="datetimeFigureOut">
              <a:rPr lang="en-GB" smtClean="0"/>
              <a:t>24/02/2017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1BA26-3C73-4E82-BE95-81EDB1B3F4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6125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FF889-BE81-4A20-89A1-45EB9BA0F481}" type="datetimeFigureOut">
              <a:rPr lang="en-GB" smtClean="0"/>
              <a:t>24/02/2017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1BA26-3C73-4E82-BE95-81EDB1B3F4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090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www.youtube.com/watch?v=7wgOePntm6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Campaigning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In the world of Student Politics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7719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Rules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Do </a:t>
            </a:r>
            <a:r>
              <a:rPr lang="en-GB" dirty="0" smtClean="0">
                <a:solidFill>
                  <a:srgbClr val="FF0000"/>
                </a:solidFill>
              </a:rPr>
              <a:t>NOT:</a:t>
            </a:r>
          </a:p>
          <a:p>
            <a:r>
              <a:rPr lang="en-GB" dirty="0" smtClean="0"/>
              <a:t>Campaign in academic spaces</a:t>
            </a:r>
          </a:p>
          <a:p>
            <a:r>
              <a:rPr lang="en-GB" dirty="0" smtClean="0"/>
              <a:t>Ask staff to endorse you</a:t>
            </a:r>
          </a:p>
          <a:p>
            <a:r>
              <a:rPr lang="en-GB" dirty="0" smtClean="0"/>
              <a:t>Sabotage others</a:t>
            </a:r>
          </a:p>
          <a:p>
            <a:r>
              <a:rPr lang="en-GB" dirty="0" smtClean="0"/>
              <a:t>Buy a plane</a:t>
            </a:r>
          </a:p>
          <a:p>
            <a:r>
              <a:rPr lang="en-GB" dirty="0" smtClean="0"/>
              <a:t>Sit up all night worrying about other candidates having more Facebook likes</a:t>
            </a:r>
          </a:p>
          <a:p>
            <a:r>
              <a:rPr lang="en-GB" dirty="0" smtClean="0"/>
              <a:t>Rely on just one form of campaigning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854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Do:</a:t>
            </a:r>
          </a:p>
          <a:p>
            <a:r>
              <a:rPr lang="en-GB" dirty="0" smtClean="0"/>
              <a:t>Get your name out there</a:t>
            </a:r>
          </a:p>
          <a:p>
            <a:r>
              <a:rPr lang="en-GB" dirty="0" smtClean="0"/>
              <a:t>Ask people for help</a:t>
            </a:r>
          </a:p>
          <a:p>
            <a:r>
              <a:rPr lang="en-GB" dirty="0" smtClean="0"/>
              <a:t>Take breaks, eat and sleep</a:t>
            </a:r>
          </a:p>
          <a:p>
            <a:r>
              <a:rPr lang="en-GB" dirty="0" smtClean="0"/>
              <a:t>Critically campaign </a:t>
            </a:r>
          </a:p>
          <a:p>
            <a:r>
              <a:rPr lang="en-GB" dirty="0" smtClean="0"/>
              <a:t>Be a decent human being </a:t>
            </a:r>
          </a:p>
          <a:p>
            <a:r>
              <a:rPr lang="en-GB" dirty="0" smtClean="0"/>
              <a:t>Be creative and proactive </a:t>
            </a:r>
          </a:p>
          <a:p>
            <a:r>
              <a:rPr lang="en-GB" dirty="0" smtClean="0"/>
              <a:t>Talk to people 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4058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Timing is everything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96752"/>
            <a:ext cx="7665330" cy="5419369"/>
          </a:xfrm>
        </p:spPr>
      </p:pic>
    </p:spTree>
    <p:extLst>
      <p:ext uri="{BB962C8B-B14F-4D97-AF65-F5344CB8AC3E}">
        <p14:creationId xmlns:p14="http://schemas.microsoft.com/office/powerpoint/2010/main" val="3265496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Good old fashion print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4"/>
            <a:ext cx="2736304" cy="388120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484" y="1497757"/>
            <a:ext cx="2744996" cy="38867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484784"/>
            <a:ext cx="2808312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85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Social Media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u="sng" dirty="0" smtClean="0"/>
              <a:t>Facebook</a:t>
            </a:r>
          </a:p>
          <a:p>
            <a:r>
              <a:rPr lang="en-GB" dirty="0" smtClean="0"/>
              <a:t>Page &gt; Group      Always </a:t>
            </a:r>
          </a:p>
          <a:p>
            <a:r>
              <a:rPr lang="en-GB" dirty="0" smtClean="0"/>
              <a:t>Use it to keep people updated </a:t>
            </a:r>
          </a:p>
          <a:p>
            <a:r>
              <a:rPr lang="en-GB" dirty="0" smtClean="0"/>
              <a:t>Keep up a 2 way conversation</a:t>
            </a:r>
          </a:p>
          <a:p>
            <a:r>
              <a:rPr lang="en-GB" dirty="0" smtClean="0"/>
              <a:t>Tag people </a:t>
            </a:r>
          </a:p>
          <a:p>
            <a:pPr marL="0" indent="0">
              <a:buNone/>
            </a:pPr>
            <a:r>
              <a:rPr lang="en-GB" u="sng" dirty="0" smtClean="0"/>
              <a:t>Twitter</a:t>
            </a:r>
          </a:p>
          <a:p>
            <a:r>
              <a:rPr lang="en-GB" dirty="0" smtClean="0"/>
              <a:t>Use your own</a:t>
            </a:r>
          </a:p>
          <a:p>
            <a:r>
              <a:rPr lang="en-GB" dirty="0" smtClean="0"/>
              <a:t>#</a:t>
            </a:r>
            <a:r>
              <a:rPr lang="en-GB" dirty="0" err="1" smtClean="0"/>
              <a:t>DontLoseSleepOverIt</a:t>
            </a:r>
            <a:endParaRPr lang="en-GB" dirty="0" smtClean="0"/>
          </a:p>
          <a:p>
            <a:r>
              <a:rPr lang="en-GB" dirty="0" smtClean="0"/>
              <a:t>Short updates</a:t>
            </a:r>
          </a:p>
          <a:p>
            <a:r>
              <a:rPr lang="en-GB" dirty="0" smtClean="0"/>
              <a:t>Polls</a:t>
            </a:r>
          </a:p>
          <a:p>
            <a:r>
              <a:rPr lang="en-GB" dirty="0" smtClean="0"/>
              <a:t>Photos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7540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Useful things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en-GB" dirty="0" err="1" smtClean="0"/>
              <a:t>Twibbon</a:t>
            </a:r>
            <a:r>
              <a:rPr lang="en-GB" dirty="0" smtClean="0"/>
              <a:t> </a:t>
            </a:r>
          </a:p>
          <a:p>
            <a:r>
              <a:rPr lang="en-GB" dirty="0" err="1" smtClean="0"/>
              <a:t>Flipagram</a:t>
            </a:r>
            <a:endParaRPr lang="en-GB" dirty="0" smtClean="0"/>
          </a:p>
          <a:p>
            <a:r>
              <a:rPr lang="en-GB" dirty="0" smtClean="0"/>
              <a:t>Features on </a:t>
            </a:r>
            <a:r>
              <a:rPr lang="en-GB" dirty="0" err="1" smtClean="0"/>
              <a:t>facebook</a:t>
            </a:r>
            <a:r>
              <a:rPr lang="en-GB" dirty="0" smtClean="0"/>
              <a:t> pages such as slideshows</a:t>
            </a:r>
          </a:p>
          <a:p>
            <a:r>
              <a:rPr lang="en-GB" dirty="0" smtClean="0"/>
              <a:t>Sponsored ads</a:t>
            </a:r>
          </a:p>
          <a:p>
            <a:r>
              <a:rPr lang="en-GB" dirty="0" smtClean="0"/>
              <a:t>You can cover a large part of campus in a Snapchat filter for about £5 for a day</a:t>
            </a:r>
          </a:p>
          <a:p>
            <a:r>
              <a:rPr lang="en-GB" dirty="0" smtClean="0"/>
              <a:t>Cardboard is free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682" y="1556792"/>
            <a:ext cx="70485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885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 out and talk to people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1800200" cy="240026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412776"/>
            <a:ext cx="2799865" cy="20882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942" y="1412776"/>
            <a:ext cx="3780420" cy="50405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974" y="3588213"/>
            <a:ext cx="2373436" cy="316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160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Standing out</a:t>
            </a:r>
            <a:endParaRPr lang="en-GB" dirty="0"/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59" y="1600200"/>
            <a:ext cx="7976082" cy="4525963"/>
          </a:xfrm>
        </p:spPr>
      </p:pic>
    </p:spTree>
    <p:extLst>
      <p:ext uri="{BB962C8B-B14F-4D97-AF65-F5344CB8AC3E}">
        <p14:creationId xmlns:p14="http://schemas.microsoft.com/office/powerpoint/2010/main" val="1125494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157</Words>
  <Application>Microsoft Office PowerPoint</Application>
  <PresentationFormat>On-screen Show (4:3)</PresentationFormat>
  <Paragraphs>42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Campaigning</vt:lpstr>
      <vt:lpstr>The Rules</vt:lpstr>
      <vt:lpstr>PowerPoint Presentation</vt:lpstr>
      <vt:lpstr>Timing is everything</vt:lpstr>
      <vt:lpstr>Good old fashion print </vt:lpstr>
      <vt:lpstr>Social Media</vt:lpstr>
      <vt:lpstr>Useful things</vt:lpstr>
      <vt:lpstr>Go out and talk to people</vt:lpstr>
      <vt:lpstr>Standing out</vt:lpstr>
    </vt:vector>
  </TitlesOfParts>
  <Company>Lancaster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harveyrj</dc:creator>
  <cp:lastModifiedBy>harveyrj</cp:lastModifiedBy>
  <cp:revision>9</cp:revision>
  <dcterms:created xsi:type="dcterms:W3CDTF">2017-02-24T13:56:09Z</dcterms:created>
  <dcterms:modified xsi:type="dcterms:W3CDTF">2017-02-24T16:14:37Z</dcterms:modified>
</cp:coreProperties>
</file>